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5112"/>
    <a:srgbClr val="D91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7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30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18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99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65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502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929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09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91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80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489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1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EF262-C3FC-4D07-9383-0DA579E693FC}" type="datetimeFigureOut">
              <a:rPr lang="fi-FI" smtClean="0"/>
              <a:t>30.10.2015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58C6F-3F8B-410A-A2A8-7687E04C25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52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Arrow 3"/>
          <p:cNvSpPr/>
          <p:nvPr/>
        </p:nvSpPr>
        <p:spPr>
          <a:xfrm>
            <a:off x="0" y="0"/>
            <a:ext cx="6858000" cy="6720142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smtClean="0">
              <a:solidFill>
                <a:prstClr val="black"/>
              </a:solidFill>
            </a:endParaRPr>
          </a:p>
          <a:p>
            <a:pPr algn="ctr"/>
            <a:endParaRPr lang="fi-FI" dirty="0" smtClean="0">
              <a:solidFill>
                <a:prstClr val="black"/>
              </a:solidFill>
            </a:endParaRPr>
          </a:p>
          <a:p>
            <a:pPr algn="ctr"/>
            <a:endParaRPr lang="fi-FI" dirty="0" smtClean="0">
              <a:solidFill>
                <a:prstClr val="black"/>
              </a:solidFill>
            </a:endParaRPr>
          </a:p>
          <a:p>
            <a:pPr algn="ctr"/>
            <a:endParaRPr lang="fi-FI" dirty="0" smtClean="0">
              <a:solidFill>
                <a:prstClr val="black"/>
              </a:solidFill>
            </a:endParaRPr>
          </a:p>
          <a:p>
            <a:pPr algn="ctr"/>
            <a:endParaRPr lang="fi-FI" dirty="0" smtClean="0">
              <a:solidFill>
                <a:prstClr val="black"/>
              </a:solidFill>
            </a:endParaRPr>
          </a:p>
          <a:p>
            <a:pPr algn="ctr"/>
            <a:r>
              <a:rPr lang="fi-FI" dirty="0" err="1" smtClean="0">
                <a:solidFill>
                  <a:prstClr val="black"/>
                </a:solidFill>
              </a:rPr>
              <a:t>Master´s</a:t>
            </a:r>
            <a:r>
              <a:rPr lang="fi-FI" dirty="0" smtClean="0">
                <a:solidFill>
                  <a:prstClr val="black"/>
                </a:solidFill>
              </a:rPr>
              <a:t> </a:t>
            </a:r>
            <a:r>
              <a:rPr lang="fi-FI" dirty="0" err="1" smtClean="0">
                <a:solidFill>
                  <a:prstClr val="black"/>
                </a:solidFill>
              </a:rPr>
              <a:t>Thesis</a:t>
            </a:r>
            <a:endParaRPr lang="fi-FI" dirty="0" smtClean="0">
              <a:solidFill>
                <a:prstClr val="black"/>
              </a:solidFill>
            </a:endParaRPr>
          </a:p>
          <a:p>
            <a:pPr algn="ctr"/>
            <a:r>
              <a:rPr lang="fi-FI" dirty="0" smtClean="0">
                <a:solidFill>
                  <a:prstClr val="black"/>
                </a:solidFill>
              </a:rPr>
              <a:t>30 op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1714500" y="1547664"/>
            <a:ext cx="3429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i-FI" sz="2800" dirty="0" err="1" smtClean="0">
                <a:solidFill>
                  <a:prstClr val="black"/>
                </a:solidFill>
              </a:rPr>
              <a:t>Social</a:t>
            </a:r>
            <a:r>
              <a:rPr lang="fi-FI" sz="2800" dirty="0" smtClean="0">
                <a:solidFill>
                  <a:prstClr val="black"/>
                </a:solidFill>
              </a:rPr>
              <a:t> and Health Care Management</a:t>
            </a:r>
            <a:endParaRPr lang="fi-FI" sz="2800" dirty="0"/>
          </a:p>
        </p:txBody>
      </p:sp>
      <p:sp>
        <p:nvSpPr>
          <p:cNvPr id="6" name="Rectangle 5"/>
          <p:cNvSpPr/>
          <p:nvPr/>
        </p:nvSpPr>
        <p:spPr>
          <a:xfrm>
            <a:off x="1" y="6720142"/>
            <a:ext cx="6858000" cy="14904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Common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Studies</a:t>
            </a:r>
            <a:r>
              <a:rPr lang="fi-FI" dirty="0" smtClean="0">
                <a:solidFill>
                  <a:schemeClr val="tx1"/>
                </a:solidFill>
              </a:rPr>
              <a:t> 10 op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223581"/>
            <a:ext cx="685800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Free-choice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Studies</a:t>
            </a:r>
            <a:r>
              <a:rPr lang="fi-FI" dirty="0" smtClean="0">
                <a:solidFill>
                  <a:schemeClr val="tx1"/>
                </a:solidFill>
              </a:rPr>
              <a:t> 5 op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" y="3360071"/>
            <a:ext cx="1988839" cy="336007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>
                <a:solidFill>
                  <a:schemeClr val="tx1"/>
                </a:solidFill>
              </a:rPr>
              <a:t>Advanced Professional </a:t>
            </a:r>
            <a:r>
              <a:rPr lang="fi-FI" dirty="0" err="1" smtClean="0">
                <a:solidFill>
                  <a:schemeClr val="tx1"/>
                </a:solidFill>
              </a:rPr>
              <a:t>Studies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30 op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9161" y="3360071"/>
            <a:ext cx="1988840" cy="3360071"/>
          </a:xfrm>
          <a:prstGeom prst="rect">
            <a:avLst/>
          </a:prstGeom>
          <a:solidFill>
            <a:srgbClr val="DC51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</a:t>
            </a:r>
            <a:r>
              <a:rPr lang="fi-FI" dirty="0" err="1" smtClean="0">
                <a:solidFill>
                  <a:schemeClr val="tx1"/>
                </a:solidFill>
              </a:rPr>
              <a:t>pecific</a:t>
            </a:r>
            <a:r>
              <a:rPr lang="fi-FI" dirty="0" smtClean="0">
                <a:solidFill>
                  <a:schemeClr val="tx1"/>
                </a:solidFill>
              </a:rPr>
              <a:t> </a:t>
            </a:r>
            <a:r>
              <a:rPr lang="fi-FI" dirty="0" err="1" smtClean="0">
                <a:solidFill>
                  <a:schemeClr val="tx1"/>
                </a:solidFill>
              </a:rPr>
              <a:t>issues</a:t>
            </a:r>
            <a:r>
              <a:rPr lang="fi-FI" dirty="0" smtClean="0">
                <a:solidFill>
                  <a:schemeClr val="tx1"/>
                </a:solidFill>
              </a:rPr>
              <a:t> in Management</a:t>
            </a:r>
          </a:p>
          <a:p>
            <a:pPr algn="ctr"/>
            <a:r>
              <a:rPr lang="fi-FI" dirty="0" smtClean="0">
                <a:solidFill>
                  <a:schemeClr val="tx1"/>
                </a:solidFill>
              </a:rPr>
              <a:t> 15 op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8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Tampereen ammattikorkeakoulu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Sari Mettiäinen</cp:lastModifiedBy>
  <cp:revision>14</cp:revision>
  <cp:lastPrinted>2014-09-24T05:25:35Z</cp:lastPrinted>
  <dcterms:created xsi:type="dcterms:W3CDTF">2014-09-17T12:37:35Z</dcterms:created>
  <dcterms:modified xsi:type="dcterms:W3CDTF">2015-10-30T09:32:55Z</dcterms:modified>
</cp:coreProperties>
</file>