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4E358E-A504-4B88-A90B-3B5E089FAB44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CDB6B37-A087-4AF7-934C-1AF821A9A116}">
      <dgm:prSet phldrT="[Text]"/>
      <dgm:spPr/>
      <dgm:t>
        <a:bodyPr/>
        <a:lstStyle/>
        <a:p>
          <a:r>
            <a:rPr lang="fi-FI" dirty="0" smtClean="0"/>
            <a:t>Alkuvaiheen opinnot</a:t>
          </a:r>
          <a:endParaRPr lang="fi-FI" dirty="0"/>
        </a:p>
      </dgm:t>
    </dgm:pt>
    <dgm:pt modelId="{05C4E3B0-9230-4045-8092-1964636F0D60}" type="parTrans" cxnId="{0FC03ED6-9933-45C9-8D2F-EA5C0BDA5728}">
      <dgm:prSet/>
      <dgm:spPr/>
      <dgm:t>
        <a:bodyPr/>
        <a:lstStyle/>
        <a:p>
          <a:endParaRPr lang="fi-FI"/>
        </a:p>
      </dgm:t>
    </dgm:pt>
    <dgm:pt modelId="{C023BE82-5702-4BE3-9653-32ECFCEE3E26}" type="sibTrans" cxnId="{0FC03ED6-9933-45C9-8D2F-EA5C0BDA5728}">
      <dgm:prSet/>
      <dgm:spPr/>
      <dgm:t>
        <a:bodyPr/>
        <a:lstStyle/>
        <a:p>
          <a:endParaRPr lang="fi-FI"/>
        </a:p>
      </dgm:t>
    </dgm:pt>
    <dgm:pt modelId="{3565AF70-842F-42E6-8818-DA738A343031}">
      <dgm:prSet phldrT="[Text]" custT="1"/>
      <dgm:spPr/>
      <dgm:t>
        <a:bodyPr/>
        <a:lstStyle/>
        <a:p>
          <a:r>
            <a:rPr lang="fi-FI" sz="1400" dirty="0" smtClean="0"/>
            <a:t>Ensihoitotyön ja hoitotieteen perusteet</a:t>
          </a:r>
        </a:p>
        <a:p>
          <a:r>
            <a:rPr lang="fi-FI" sz="1400" dirty="0" smtClean="0"/>
            <a:t>18 op</a:t>
          </a:r>
        </a:p>
        <a:p>
          <a:endParaRPr lang="fi-FI" sz="1400" dirty="0" smtClean="0"/>
        </a:p>
        <a:p>
          <a:r>
            <a:rPr lang="fi-FI" sz="1400" dirty="0" smtClean="0"/>
            <a:t>Ensihoitotyötä tukevat opinnot 5 op</a:t>
          </a:r>
        </a:p>
        <a:p>
          <a:endParaRPr lang="fi-FI" sz="1400" dirty="0" smtClean="0"/>
        </a:p>
        <a:p>
          <a:r>
            <a:rPr lang="fi-FI" sz="1400" dirty="0" smtClean="0"/>
            <a:t>Kliinisen hoitotyön perusteet 24 op</a:t>
          </a:r>
        </a:p>
        <a:p>
          <a:endParaRPr lang="fi-FI" sz="1400" dirty="0" smtClean="0"/>
        </a:p>
        <a:p>
          <a:r>
            <a:rPr lang="fi-FI" sz="1400" dirty="0" smtClean="0"/>
            <a:t>Lääkehoito ja nestehoidon perusteet 9 op</a:t>
          </a:r>
        </a:p>
        <a:p>
          <a:endParaRPr lang="fi-FI" sz="1400" dirty="0" smtClean="0"/>
        </a:p>
        <a:p>
          <a:r>
            <a:rPr lang="fi-FI" sz="1400" dirty="0" smtClean="0"/>
            <a:t>Kieliopinnot 6 op</a:t>
          </a:r>
          <a:endParaRPr lang="fi-FI" sz="1400" dirty="0"/>
        </a:p>
      </dgm:t>
    </dgm:pt>
    <dgm:pt modelId="{B00E1055-2D73-4B52-8A94-ACC5EF9A784F}" type="parTrans" cxnId="{A4533B25-1579-4BAD-9077-65807651F909}">
      <dgm:prSet/>
      <dgm:spPr/>
      <dgm:t>
        <a:bodyPr/>
        <a:lstStyle/>
        <a:p>
          <a:endParaRPr lang="fi-FI"/>
        </a:p>
      </dgm:t>
    </dgm:pt>
    <dgm:pt modelId="{83AE35DE-2A97-4DDF-A9E5-4D98B17BEE34}" type="sibTrans" cxnId="{A4533B25-1579-4BAD-9077-65807651F909}">
      <dgm:prSet/>
      <dgm:spPr/>
      <dgm:t>
        <a:bodyPr/>
        <a:lstStyle/>
        <a:p>
          <a:endParaRPr lang="fi-FI"/>
        </a:p>
      </dgm:t>
    </dgm:pt>
    <dgm:pt modelId="{41AFFFFB-136D-4E35-A028-381A538E15AE}">
      <dgm:prSet phldrT="[Text]"/>
      <dgm:spPr/>
      <dgm:t>
        <a:bodyPr/>
        <a:lstStyle/>
        <a:p>
          <a:r>
            <a:rPr lang="fi-FI" dirty="0" smtClean="0"/>
            <a:t>Keskivaiheen opinnot</a:t>
          </a:r>
          <a:endParaRPr lang="fi-FI" dirty="0"/>
        </a:p>
      </dgm:t>
    </dgm:pt>
    <dgm:pt modelId="{77976A7C-626B-427E-B537-ED60C82991A2}" type="parTrans" cxnId="{9C0C9B5E-50AA-4E5A-8365-EBA5BE0B6CB2}">
      <dgm:prSet/>
      <dgm:spPr/>
      <dgm:t>
        <a:bodyPr/>
        <a:lstStyle/>
        <a:p>
          <a:endParaRPr lang="fi-FI"/>
        </a:p>
      </dgm:t>
    </dgm:pt>
    <dgm:pt modelId="{54EEFFE1-9BDB-4917-8FDF-9A0957051F88}" type="sibTrans" cxnId="{9C0C9B5E-50AA-4E5A-8365-EBA5BE0B6CB2}">
      <dgm:prSet/>
      <dgm:spPr/>
      <dgm:t>
        <a:bodyPr/>
        <a:lstStyle/>
        <a:p>
          <a:endParaRPr lang="fi-FI"/>
        </a:p>
      </dgm:t>
    </dgm:pt>
    <dgm:pt modelId="{3E8FED83-1B62-45E8-8A7F-722D89648D4D}">
      <dgm:prSet phldrT="[Text]" custT="1"/>
      <dgm:spPr/>
      <dgm:t>
        <a:bodyPr/>
        <a:lstStyle/>
        <a:p>
          <a:r>
            <a:rPr lang="fi-FI" sz="1400" dirty="0" smtClean="0"/>
            <a:t>Ensihoidon perusosaaminen 21 op</a:t>
          </a:r>
        </a:p>
        <a:p>
          <a:endParaRPr lang="fi-FI" sz="1400" dirty="0" smtClean="0"/>
        </a:p>
        <a:p>
          <a:r>
            <a:rPr lang="fi-FI" sz="1400" dirty="0" smtClean="0"/>
            <a:t>Avoterveydenhuolto ja gerontologinen hoitotyö </a:t>
          </a:r>
        </a:p>
        <a:p>
          <a:r>
            <a:rPr lang="fi-FI" sz="1400" dirty="0" smtClean="0"/>
            <a:t>8 op</a:t>
          </a:r>
        </a:p>
        <a:p>
          <a:endParaRPr lang="fi-FI" sz="1400" dirty="0" smtClean="0"/>
        </a:p>
        <a:p>
          <a:r>
            <a:rPr lang="fi-FI" sz="1400" dirty="0" smtClean="0"/>
            <a:t>Kliininen hoitotyö 36 op</a:t>
          </a:r>
        </a:p>
        <a:p>
          <a:endParaRPr lang="fi-FI" sz="1400" dirty="0" smtClean="0"/>
        </a:p>
        <a:p>
          <a:r>
            <a:rPr lang="fi-FI" sz="1400" dirty="0" smtClean="0"/>
            <a:t>Ensihoitotyötä tukevat opinnot 5 op</a:t>
          </a:r>
        </a:p>
        <a:p>
          <a:endParaRPr lang="fi-FI" sz="1400" dirty="0" smtClean="0"/>
        </a:p>
        <a:p>
          <a:r>
            <a:rPr lang="fi-FI" sz="1400" dirty="0" smtClean="0"/>
            <a:t>Mielenterveys- ja päihdehoitotyö 9 op</a:t>
          </a:r>
        </a:p>
        <a:p>
          <a:endParaRPr lang="fi-FI" sz="1400" dirty="0" smtClean="0"/>
        </a:p>
        <a:p>
          <a:r>
            <a:rPr lang="fi-FI" sz="1400" dirty="0" smtClean="0"/>
            <a:t>Nainen, perhe ja lapsi hoitotyön asiakkaana 17 op</a:t>
          </a:r>
          <a:endParaRPr lang="fi-FI" sz="1400" dirty="0"/>
        </a:p>
      </dgm:t>
    </dgm:pt>
    <dgm:pt modelId="{D05FB186-656E-4CE4-820E-508FB6ABE650}" type="parTrans" cxnId="{4DCF34E0-D546-48B4-B1A1-2590BC89C8E1}">
      <dgm:prSet/>
      <dgm:spPr/>
      <dgm:t>
        <a:bodyPr/>
        <a:lstStyle/>
        <a:p>
          <a:endParaRPr lang="fi-FI"/>
        </a:p>
      </dgm:t>
    </dgm:pt>
    <dgm:pt modelId="{26E07C8B-F1E7-4299-8BB5-970DD59686B1}" type="sibTrans" cxnId="{4DCF34E0-D546-48B4-B1A1-2590BC89C8E1}">
      <dgm:prSet/>
      <dgm:spPr/>
      <dgm:t>
        <a:bodyPr/>
        <a:lstStyle/>
        <a:p>
          <a:endParaRPr lang="fi-FI"/>
        </a:p>
      </dgm:t>
    </dgm:pt>
    <dgm:pt modelId="{E9CAD90C-3C36-46A1-857D-E78D3166A29A}">
      <dgm:prSet phldrT="[Text]"/>
      <dgm:spPr/>
      <dgm:t>
        <a:bodyPr/>
        <a:lstStyle/>
        <a:p>
          <a:r>
            <a:rPr lang="fi-FI" dirty="0" smtClean="0"/>
            <a:t>Loppuvaiheen opinnot</a:t>
          </a:r>
          <a:endParaRPr lang="fi-FI" dirty="0"/>
        </a:p>
      </dgm:t>
    </dgm:pt>
    <dgm:pt modelId="{B87854E5-5AD3-427B-AFF5-FC86845CD279}" type="parTrans" cxnId="{B955F1C9-6D51-4A8B-8AAD-66625BC62014}">
      <dgm:prSet/>
      <dgm:spPr/>
      <dgm:t>
        <a:bodyPr/>
        <a:lstStyle/>
        <a:p>
          <a:endParaRPr lang="fi-FI"/>
        </a:p>
      </dgm:t>
    </dgm:pt>
    <dgm:pt modelId="{F3175171-9B4C-4E34-9376-B5DDEA7ECED0}" type="sibTrans" cxnId="{B955F1C9-6D51-4A8B-8AAD-66625BC62014}">
      <dgm:prSet/>
      <dgm:spPr/>
      <dgm:t>
        <a:bodyPr/>
        <a:lstStyle/>
        <a:p>
          <a:endParaRPr lang="fi-FI"/>
        </a:p>
      </dgm:t>
    </dgm:pt>
    <dgm:pt modelId="{568ADD1E-1360-4712-BD09-E07F8EDB4AD5}">
      <dgm:prSet phldrT="[Text]" custT="1"/>
      <dgm:spPr/>
      <dgm:t>
        <a:bodyPr/>
        <a:lstStyle/>
        <a:p>
          <a:r>
            <a:rPr lang="fi-FI" sz="1400" dirty="0" smtClean="0"/>
            <a:t>Ensihoitotyön syventävät ammattiopinnot 52 op </a:t>
          </a:r>
        </a:p>
        <a:p>
          <a:endParaRPr lang="fi-FI" sz="1400" dirty="0" smtClean="0"/>
        </a:p>
        <a:p>
          <a:r>
            <a:rPr lang="fi-FI" sz="1400" dirty="0" smtClean="0"/>
            <a:t>Hoitotyön ja ensihoitotyön kehittäminen ja johtaminen 10 op</a:t>
          </a:r>
        </a:p>
        <a:p>
          <a:endParaRPr lang="fi-FI" sz="1400" dirty="0" smtClean="0"/>
        </a:p>
        <a:p>
          <a:r>
            <a:rPr lang="fi-FI" sz="1400" dirty="0" smtClean="0"/>
            <a:t>Opinnäytetyö 15 op</a:t>
          </a:r>
        </a:p>
        <a:p>
          <a:endParaRPr lang="fi-FI" sz="1400" dirty="0" smtClean="0"/>
        </a:p>
        <a:p>
          <a:r>
            <a:rPr lang="fi-FI" sz="1400" dirty="0" smtClean="0"/>
            <a:t>Vapaasti valittavat opinnot 5 op</a:t>
          </a:r>
          <a:endParaRPr lang="fi-FI" sz="1400" dirty="0"/>
        </a:p>
      </dgm:t>
    </dgm:pt>
    <dgm:pt modelId="{FF5A208E-4B81-44B7-8313-C46F01D20062}" type="parTrans" cxnId="{F7ED03FC-E1B2-4CF4-8E5E-2A9034D87BA9}">
      <dgm:prSet/>
      <dgm:spPr/>
      <dgm:t>
        <a:bodyPr/>
        <a:lstStyle/>
        <a:p>
          <a:endParaRPr lang="fi-FI"/>
        </a:p>
      </dgm:t>
    </dgm:pt>
    <dgm:pt modelId="{0BE7D7E7-B0CB-4830-A53E-EEC29527EC6D}" type="sibTrans" cxnId="{F7ED03FC-E1B2-4CF4-8E5E-2A9034D87BA9}">
      <dgm:prSet/>
      <dgm:spPr/>
      <dgm:t>
        <a:bodyPr/>
        <a:lstStyle/>
        <a:p>
          <a:endParaRPr lang="fi-FI"/>
        </a:p>
      </dgm:t>
    </dgm:pt>
    <dgm:pt modelId="{6BCB3ECB-7A61-4170-94C3-0FD80BFCEBBE}" type="pres">
      <dgm:prSet presAssocID="{424E358E-A504-4B88-A90B-3B5E089FAB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589FFA1A-40D8-49A5-8D0E-F8DD28984137}" type="pres">
      <dgm:prSet presAssocID="{5CDB6B37-A087-4AF7-934C-1AF821A9A116}" presName="compositeNode" presStyleCnt="0">
        <dgm:presLayoutVars>
          <dgm:bulletEnabled val="1"/>
        </dgm:presLayoutVars>
      </dgm:prSet>
      <dgm:spPr/>
    </dgm:pt>
    <dgm:pt modelId="{F1493FDE-34C7-422B-96BB-A27EEDFB1E9C}" type="pres">
      <dgm:prSet presAssocID="{5CDB6B37-A087-4AF7-934C-1AF821A9A116}" presName="bgRect" presStyleLbl="node1" presStyleIdx="0" presStyleCnt="3" custScaleY="148653"/>
      <dgm:spPr/>
      <dgm:t>
        <a:bodyPr/>
        <a:lstStyle/>
        <a:p>
          <a:endParaRPr lang="fi-FI"/>
        </a:p>
      </dgm:t>
    </dgm:pt>
    <dgm:pt modelId="{FAB97473-7311-45B4-B22F-3F03831AB53E}" type="pres">
      <dgm:prSet presAssocID="{5CDB6B37-A087-4AF7-934C-1AF821A9A116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B525A7E-D2A2-438C-92EF-9C9D0B883853}" type="pres">
      <dgm:prSet presAssocID="{5CDB6B37-A087-4AF7-934C-1AF821A9A116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C74641A-D172-471A-9F6A-81B307D7E5AF}" type="pres">
      <dgm:prSet presAssocID="{C023BE82-5702-4BE3-9653-32ECFCEE3E26}" presName="hSp" presStyleCnt="0"/>
      <dgm:spPr/>
    </dgm:pt>
    <dgm:pt modelId="{8CB3F078-891D-4C08-99F8-4E8FCD0653F4}" type="pres">
      <dgm:prSet presAssocID="{C023BE82-5702-4BE3-9653-32ECFCEE3E26}" presName="vProcSp" presStyleCnt="0"/>
      <dgm:spPr/>
    </dgm:pt>
    <dgm:pt modelId="{B0D0C20D-AB97-4C5C-B7F8-6FE5443F96C4}" type="pres">
      <dgm:prSet presAssocID="{C023BE82-5702-4BE3-9653-32ECFCEE3E26}" presName="vSp1" presStyleCnt="0"/>
      <dgm:spPr/>
    </dgm:pt>
    <dgm:pt modelId="{588CD3BD-5CC8-4650-A13F-EDB59C1AF2F2}" type="pres">
      <dgm:prSet presAssocID="{C023BE82-5702-4BE3-9653-32ECFCEE3E26}" presName="simulatedConn" presStyleLbl="solidFgAcc1" presStyleIdx="0" presStyleCnt="2"/>
      <dgm:spPr/>
    </dgm:pt>
    <dgm:pt modelId="{9AECDB04-82BD-47BF-875C-E8E4185422CE}" type="pres">
      <dgm:prSet presAssocID="{C023BE82-5702-4BE3-9653-32ECFCEE3E26}" presName="vSp2" presStyleCnt="0"/>
      <dgm:spPr/>
    </dgm:pt>
    <dgm:pt modelId="{99E0352D-81FF-41D6-BBC2-DC227A70C5E7}" type="pres">
      <dgm:prSet presAssocID="{C023BE82-5702-4BE3-9653-32ECFCEE3E26}" presName="sibTrans" presStyleCnt="0"/>
      <dgm:spPr/>
    </dgm:pt>
    <dgm:pt modelId="{0A7BFEB5-06ED-4780-AA87-E2F392983648}" type="pres">
      <dgm:prSet presAssocID="{41AFFFFB-136D-4E35-A028-381A538E15AE}" presName="compositeNode" presStyleCnt="0">
        <dgm:presLayoutVars>
          <dgm:bulletEnabled val="1"/>
        </dgm:presLayoutVars>
      </dgm:prSet>
      <dgm:spPr/>
    </dgm:pt>
    <dgm:pt modelId="{D560B74A-17DA-43DD-BAF8-89E8D3EF743F}" type="pres">
      <dgm:prSet presAssocID="{41AFFFFB-136D-4E35-A028-381A538E15AE}" presName="bgRect" presStyleLbl="node1" presStyleIdx="1" presStyleCnt="3" custScaleY="148653"/>
      <dgm:spPr/>
      <dgm:t>
        <a:bodyPr/>
        <a:lstStyle/>
        <a:p>
          <a:endParaRPr lang="fi-FI"/>
        </a:p>
      </dgm:t>
    </dgm:pt>
    <dgm:pt modelId="{888C3C91-2BA1-41D3-A15B-8B3570ABAC77}" type="pres">
      <dgm:prSet presAssocID="{41AFFFFB-136D-4E35-A028-381A538E15AE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0A433ED-98BE-4060-A436-8A3114D64793}" type="pres">
      <dgm:prSet presAssocID="{41AFFFFB-136D-4E35-A028-381A538E15AE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E6F3F5E-A7D0-4000-AD70-2A8124B915E0}" type="pres">
      <dgm:prSet presAssocID="{54EEFFE1-9BDB-4917-8FDF-9A0957051F88}" presName="hSp" presStyleCnt="0"/>
      <dgm:spPr/>
    </dgm:pt>
    <dgm:pt modelId="{E81FCA10-8CF3-4869-83A3-E12ABBE68510}" type="pres">
      <dgm:prSet presAssocID="{54EEFFE1-9BDB-4917-8FDF-9A0957051F88}" presName="vProcSp" presStyleCnt="0"/>
      <dgm:spPr/>
    </dgm:pt>
    <dgm:pt modelId="{89B921E8-B78C-4F48-B794-EE09997AFA8E}" type="pres">
      <dgm:prSet presAssocID="{54EEFFE1-9BDB-4917-8FDF-9A0957051F88}" presName="vSp1" presStyleCnt="0"/>
      <dgm:spPr/>
    </dgm:pt>
    <dgm:pt modelId="{DC29FFFC-9374-4917-BD9A-1C7E5EE662AA}" type="pres">
      <dgm:prSet presAssocID="{54EEFFE1-9BDB-4917-8FDF-9A0957051F88}" presName="simulatedConn" presStyleLbl="solidFgAcc1" presStyleIdx="1" presStyleCnt="2"/>
      <dgm:spPr/>
    </dgm:pt>
    <dgm:pt modelId="{3F636225-6760-4BE8-B7E0-94C2994F7F00}" type="pres">
      <dgm:prSet presAssocID="{54EEFFE1-9BDB-4917-8FDF-9A0957051F88}" presName="vSp2" presStyleCnt="0"/>
      <dgm:spPr/>
    </dgm:pt>
    <dgm:pt modelId="{2C1D173F-A733-4D15-9469-DCE5F84A3D29}" type="pres">
      <dgm:prSet presAssocID="{54EEFFE1-9BDB-4917-8FDF-9A0957051F88}" presName="sibTrans" presStyleCnt="0"/>
      <dgm:spPr/>
    </dgm:pt>
    <dgm:pt modelId="{D218E696-A3FB-4F18-A115-3E2550AEB39E}" type="pres">
      <dgm:prSet presAssocID="{E9CAD90C-3C36-46A1-857D-E78D3166A29A}" presName="compositeNode" presStyleCnt="0">
        <dgm:presLayoutVars>
          <dgm:bulletEnabled val="1"/>
        </dgm:presLayoutVars>
      </dgm:prSet>
      <dgm:spPr/>
    </dgm:pt>
    <dgm:pt modelId="{E4056D9C-70C7-41A6-BBE3-03E5D568CD89}" type="pres">
      <dgm:prSet presAssocID="{E9CAD90C-3C36-46A1-857D-E78D3166A29A}" presName="bgRect" presStyleLbl="node1" presStyleIdx="2" presStyleCnt="3" custScaleY="148653"/>
      <dgm:spPr/>
      <dgm:t>
        <a:bodyPr/>
        <a:lstStyle/>
        <a:p>
          <a:endParaRPr lang="fi-FI"/>
        </a:p>
      </dgm:t>
    </dgm:pt>
    <dgm:pt modelId="{8C31BE27-2727-42C8-AF0D-6A734968FB80}" type="pres">
      <dgm:prSet presAssocID="{E9CAD90C-3C36-46A1-857D-E78D3166A29A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68A2940-0D0F-4EE9-A39E-648FB1F22987}" type="pres">
      <dgm:prSet presAssocID="{E9CAD90C-3C36-46A1-857D-E78D3166A29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F7ED03FC-E1B2-4CF4-8E5E-2A9034D87BA9}" srcId="{E9CAD90C-3C36-46A1-857D-E78D3166A29A}" destId="{568ADD1E-1360-4712-BD09-E07F8EDB4AD5}" srcOrd="0" destOrd="0" parTransId="{FF5A208E-4B81-44B7-8313-C46F01D20062}" sibTransId="{0BE7D7E7-B0CB-4830-A53E-EEC29527EC6D}"/>
    <dgm:cxn modelId="{B955F1C9-6D51-4A8B-8AAD-66625BC62014}" srcId="{424E358E-A504-4B88-A90B-3B5E089FAB44}" destId="{E9CAD90C-3C36-46A1-857D-E78D3166A29A}" srcOrd="2" destOrd="0" parTransId="{B87854E5-5AD3-427B-AFF5-FC86845CD279}" sibTransId="{F3175171-9B4C-4E34-9376-B5DDEA7ECED0}"/>
    <dgm:cxn modelId="{654B17DF-B190-49AD-8A43-91D504A03398}" type="presOf" srcId="{568ADD1E-1360-4712-BD09-E07F8EDB4AD5}" destId="{268A2940-0D0F-4EE9-A39E-648FB1F22987}" srcOrd="0" destOrd="0" presId="urn:microsoft.com/office/officeart/2005/8/layout/hProcess7"/>
    <dgm:cxn modelId="{835AA612-5E66-4726-B9E4-EC4C4D0F8C20}" type="presOf" srcId="{41AFFFFB-136D-4E35-A028-381A538E15AE}" destId="{888C3C91-2BA1-41D3-A15B-8B3570ABAC77}" srcOrd="1" destOrd="0" presId="urn:microsoft.com/office/officeart/2005/8/layout/hProcess7"/>
    <dgm:cxn modelId="{98D53B36-6B55-47CE-9245-AAD9025BF50B}" type="presOf" srcId="{5CDB6B37-A087-4AF7-934C-1AF821A9A116}" destId="{FAB97473-7311-45B4-B22F-3F03831AB53E}" srcOrd="1" destOrd="0" presId="urn:microsoft.com/office/officeart/2005/8/layout/hProcess7"/>
    <dgm:cxn modelId="{0FC03ED6-9933-45C9-8D2F-EA5C0BDA5728}" srcId="{424E358E-A504-4B88-A90B-3B5E089FAB44}" destId="{5CDB6B37-A087-4AF7-934C-1AF821A9A116}" srcOrd="0" destOrd="0" parTransId="{05C4E3B0-9230-4045-8092-1964636F0D60}" sibTransId="{C023BE82-5702-4BE3-9653-32ECFCEE3E26}"/>
    <dgm:cxn modelId="{055D8DBC-A402-41C0-8F2D-4CA5D44E9107}" type="presOf" srcId="{E9CAD90C-3C36-46A1-857D-E78D3166A29A}" destId="{8C31BE27-2727-42C8-AF0D-6A734968FB80}" srcOrd="1" destOrd="0" presId="urn:microsoft.com/office/officeart/2005/8/layout/hProcess7"/>
    <dgm:cxn modelId="{F818F2CD-0DEA-4976-A5C6-A17A40F83D0E}" type="presOf" srcId="{3565AF70-842F-42E6-8818-DA738A343031}" destId="{EB525A7E-D2A2-438C-92EF-9C9D0B883853}" srcOrd="0" destOrd="0" presId="urn:microsoft.com/office/officeart/2005/8/layout/hProcess7"/>
    <dgm:cxn modelId="{05C5AD31-92EC-46DA-BF4C-835C4F83E7B4}" type="presOf" srcId="{5CDB6B37-A087-4AF7-934C-1AF821A9A116}" destId="{F1493FDE-34C7-422B-96BB-A27EEDFB1E9C}" srcOrd="0" destOrd="0" presId="urn:microsoft.com/office/officeart/2005/8/layout/hProcess7"/>
    <dgm:cxn modelId="{4DCF34E0-D546-48B4-B1A1-2590BC89C8E1}" srcId="{41AFFFFB-136D-4E35-A028-381A538E15AE}" destId="{3E8FED83-1B62-45E8-8A7F-722D89648D4D}" srcOrd="0" destOrd="0" parTransId="{D05FB186-656E-4CE4-820E-508FB6ABE650}" sibTransId="{26E07C8B-F1E7-4299-8BB5-970DD59686B1}"/>
    <dgm:cxn modelId="{9C0C9B5E-50AA-4E5A-8365-EBA5BE0B6CB2}" srcId="{424E358E-A504-4B88-A90B-3B5E089FAB44}" destId="{41AFFFFB-136D-4E35-A028-381A538E15AE}" srcOrd="1" destOrd="0" parTransId="{77976A7C-626B-427E-B537-ED60C82991A2}" sibTransId="{54EEFFE1-9BDB-4917-8FDF-9A0957051F88}"/>
    <dgm:cxn modelId="{C1859FE8-B072-4043-96ED-28A5B1CC390E}" type="presOf" srcId="{424E358E-A504-4B88-A90B-3B5E089FAB44}" destId="{6BCB3ECB-7A61-4170-94C3-0FD80BFCEBBE}" srcOrd="0" destOrd="0" presId="urn:microsoft.com/office/officeart/2005/8/layout/hProcess7"/>
    <dgm:cxn modelId="{52833D02-DBF4-4597-869B-9DC094CB47C6}" type="presOf" srcId="{E9CAD90C-3C36-46A1-857D-E78D3166A29A}" destId="{E4056D9C-70C7-41A6-BBE3-03E5D568CD89}" srcOrd="0" destOrd="0" presId="urn:microsoft.com/office/officeart/2005/8/layout/hProcess7"/>
    <dgm:cxn modelId="{BADC45E7-5988-43D5-A058-09ABFEC0F284}" type="presOf" srcId="{41AFFFFB-136D-4E35-A028-381A538E15AE}" destId="{D560B74A-17DA-43DD-BAF8-89E8D3EF743F}" srcOrd="0" destOrd="0" presId="urn:microsoft.com/office/officeart/2005/8/layout/hProcess7"/>
    <dgm:cxn modelId="{A4533B25-1579-4BAD-9077-65807651F909}" srcId="{5CDB6B37-A087-4AF7-934C-1AF821A9A116}" destId="{3565AF70-842F-42E6-8818-DA738A343031}" srcOrd="0" destOrd="0" parTransId="{B00E1055-2D73-4B52-8A94-ACC5EF9A784F}" sibTransId="{83AE35DE-2A97-4DDF-A9E5-4D98B17BEE34}"/>
    <dgm:cxn modelId="{CD50931E-2D6F-467F-A7DA-07615CCA7303}" type="presOf" srcId="{3E8FED83-1B62-45E8-8A7F-722D89648D4D}" destId="{80A433ED-98BE-4060-A436-8A3114D64793}" srcOrd="0" destOrd="0" presId="urn:microsoft.com/office/officeart/2005/8/layout/hProcess7"/>
    <dgm:cxn modelId="{D2E7E557-CA1F-4BFE-8C68-EC8D6F7E47AC}" type="presParOf" srcId="{6BCB3ECB-7A61-4170-94C3-0FD80BFCEBBE}" destId="{589FFA1A-40D8-49A5-8D0E-F8DD28984137}" srcOrd="0" destOrd="0" presId="urn:microsoft.com/office/officeart/2005/8/layout/hProcess7"/>
    <dgm:cxn modelId="{65B6AE10-0223-481D-9E21-19948BC5B5E6}" type="presParOf" srcId="{589FFA1A-40D8-49A5-8D0E-F8DD28984137}" destId="{F1493FDE-34C7-422B-96BB-A27EEDFB1E9C}" srcOrd="0" destOrd="0" presId="urn:microsoft.com/office/officeart/2005/8/layout/hProcess7"/>
    <dgm:cxn modelId="{F57FA36C-B410-4010-8A88-8B6072D33955}" type="presParOf" srcId="{589FFA1A-40D8-49A5-8D0E-F8DD28984137}" destId="{FAB97473-7311-45B4-B22F-3F03831AB53E}" srcOrd="1" destOrd="0" presId="urn:microsoft.com/office/officeart/2005/8/layout/hProcess7"/>
    <dgm:cxn modelId="{A074C66D-A593-4AEF-AD36-B6026393BB33}" type="presParOf" srcId="{589FFA1A-40D8-49A5-8D0E-F8DD28984137}" destId="{EB525A7E-D2A2-438C-92EF-9C9D0B883853}" srcOrd="2" destOrd="0" presId="urn:microsoft.com/office/officeart/2005/8/layout/hProcess7"/>
    <dgm:cxn modelId="{518A3AAA-C4BB-481F-AA3F-1E2F8434B7DD}" type="presParOf" srcId="{6BCB3ECB-7A61-4170-94C3-0FD80BFCEBBE}" destId="{EC74641A-D172-471A-9F6A-81B307D7E5AF}" srcOrd="1" destOrd="0" presId="urn:microsoft.com/office/officeart/2005/8/layout/hProcess7"/>
    <dgm:cxn modelId="{46977C83-D03E-4AB5-A77C-E128F0DCDA00}" type="presParOf" srcId="{6BCB3ECB-7A61-4170-94C3-0FD80BFCEBBE}" destId="{8CB3F078-891D-4C08-99F8-4E8FCD0653F4}" srcOrd="2" destOrd="0" presId="urn:microsoft.com/office/officeart/2005/8/layout/hProcess7"/>
    <dgm:cxn modelId="{8E76D48C-A46F-4DFF-95F8-A39280CB97EE}" type="presParOf" srcId="{8CB3F078-891D-4C08-99F8-4E8FCD0653F4}" destId="{B0D0C20D-AB97-4C5C-B7F8-6FE5443F96C4}" srcOrd="0" destOrd="0" presId="urn:microsoft.com/office/officeart/2005/8/layout/hProcess7"/>
    <dgm:cxn modelId="{A0D9CA01-6F73-44C5-96E6-12FF0C8597D2}" type="presParOf" srcId="{8CB3F078-891D-4C08-99F8-4E8FCD0653F4}" destId="{588CD3BD-5CC8-4650-A13F-EDB59C1AF2F2}" srcOrd="1" destOrd="0" presId="urn:microsoft.com/office/officeart/2005/8/layout/hProcess7"/>
    <dgm:cxn modelId="{57ECF6D7-84B0-4B80-BB8D-96E130A50E47}" type="presParOf" srcId="{8CB3F078-891D-4C08-99F8-4E8FCD0653F4}" destId="{9AECDB04-82BD-47BF-875C-E8E4185422CE}" srcOrd="2" destOrd="0" presId="urn:microsoft.com/office/officeart/2005/8/layout/hProcess7"/>
    <dgm:cxn modelId="{BF294D6F-87E7-46CD-96E7-9D05C8F90C57}" type="presParOf" srcId="{6BCB3ECB-7A61-4170-94C3-0FD80BFCEBBE}" destId="{99E0352D-81FF-41D6-BBC2-DC227A70C5E7}" srcOrd="3" destOrd="0" presId="urn:microsoft.com/office/officeart/2005/8/layout/hProcess7"/>
    <dgm:cxn modelId="{E654B72B-5A5D-482E-8260-4CD2F741B2E8}" type="presParOf" srcId="{6BCB3ECB-7A61-4170-94C3-0FD80BFCEBBE}" destId="{0A7BFEB5-06ED-4780-AA87-E2F392983648}" srcOrd="4" destOrd="0" presId="urn:microsoft.com/office/officeart/2005/8/layout/hProcess7"/>
    <dgm:cxn modelId="{A7788384-6B66-4DAA-80AF-FE6D44CD4787}" type="presParOf" srcId="{0A7BFEB5-06ED-4780-AA87-E2F392983648}" destId="{D560B74A-17DA-43DD-BAF8-89E8D3EF743F}" srcOrd="0" destOrd="0" presId="urn:microsoft.com/office/officeart/2005/8/layout/hProcess7"/>
    <dgm:cxn modelId="{FE7F0B6F-98CB-4616-910C-B5E7570C4944}" type="presParOf" srcId="{0A7BFEB5-06ED-4780-AA87-E2F392983648}" destId="{888C3C91-2BA1-41D3-A15B-8B3570ABAC77}" srcOrd="1" destOrd="0" presId="urn:microsoft.com/office/officeart/2005/8/layout/hProcess7"/>
    <dgm:cxn modelId="{0818559C-7EBB-43AC-938B-903CE2FE4866}" type="presParOf" srcId="{0A7BFEB5-06ED-4780-AA87-E2F392983648}" destId="{80A433ED-98BE-4060-A436-8A3114D64793}" srcOrd="2" destOrd="0" presId="urn:microsoft.com/office/officeart/2005/8/layout/hProcess7"/>
    <dgm:cxn modelId="{DD35E24D-58A1-45DA-8788-FE2618548988}" type="presParOf" srcId="{6BCB3ECB-7A61-4170-94C3-0FD80BFCEBBE}" destId="{9E6F3F5E-A7D0-4000-AD70-2A8124B915E0}" srcOrd="5" destOrd="0" presId="urn:microsoft.com/office/officeart/2005/8/layout/hProcess7"/>
    <dgm:cxn modelId="{17EB81C7-CF37-4C6B-A168-94063EE9F068}" type="presParOf" srcId="{6BCB3ECB-7A61-4170-94C3-0FD80BFCEBBE}" destId="{E81FCA10-8CF3-4869-83A3-E12ABBE68510}" srcOrd="6" destOrd="0" presId="urn:microsoft.com/office/officeart/2005/8/layout/hProcess7"/>
    <dgm:cxn modelId="{38D9B072-7250-40B6-96BB-4AB6D1B5B8FA}" type="presParOf" srcId="{E81FCA10-8CF3-4869-83A3-E12ABBE68510}" destId="{89B921E8-B78C-4F48-B794-EE09997AFA8E}" srcOrd="0" destOrd="0" presId="urn:microsoft.com/office/officeart/2005/8/layout/hProcess7"/>
    <dgm:cxn modelId="{0C424255-5C5A-4733-B7C7-5B34C6482401}" type="presParOf" srcId="{E81FCA10-8CF3-4869-83A3-E12ABBE68510}" destId="{DC29FFFC-9374-4917-BD9A-1C7E5EE662AA}" srcOrd="1" destOrd="0" presId="urn:microsoft.com/office/officeart/2005/8/layout/hProcess7"/>
    <dgm:cxn modelId="{0537D76D-BC55-4B71-AD0A-2CC7FC1E47EC}" type="presParOf" srcId="{E81FCA10-8CF3-4869-83A3-E12ABBE68510}" destId="{3F636225-6760-4BE8-B7E0-94C2994F7F00}" srcOrd="2" destOrd="0" presId="urn:microsoft.com/office/officeart/2005/8/layout/hProcess7"/>
    <dgm:cxn modelId="{DA18076F-855B-4E45-8E8E-1586F58194E0}" type="presParOf" srcId="{6BCB3ECB-7A61-4170-94C3-0FD80BFCEBBE}" destId="{2C1D173F-A733-4D15-9469-DCE5F84A3D29}" srcOrd="7" destOrd="0" presId="urn:microsoft.com/office/officeart/2005/8/layout/hProcess7"/>
    <dgm:cxn modelId="{89437FDD-5EC7-404E-94A2-749F077C766C}" type="presParOf" srcId="{6BCB3ECB-7A61-4170-94C3-0FD80BFCEBBE}" destId="{D218E696-A3FB-4F18-A115-3E2550AEB39E}" srcOrd="8" destOrd="0" presId="urn:microsoft.com/office/officeart/2005/8/layout/hProcess7"/>
    <dgm:cxn modelId="{9F3BAC8E-3BD8-4399-BFCE-FFE75D83D7A6}" type="presParOf" srcId="{D218E696-A3FB-4F18-A115-3E2550AEB39E}" destId="{E4056D9C-70C7-41A6-BBE3-03E5D568CD89}" srcOrd="0" destOrd="0" presId="urn:microsoft.com/office/officeart/2005/8/layout/hProcess7"/>
    <dgm:cxn modelId="{95FC51AE-3C8C-43CF-96DE-28E5B7CD014E}" type="presParOf" srcId="{D218E696-A3FB-4F18-A115-3E2550AEB39E}" destId="{8C31BE27-2727-42C8-AF0D-6A734968FB80}" srcOrd="1" destOrd="0" presId="urn:microsoft.com/office/officeart/2005/8/layout/hProcess7"/>
    <dgm:cxn modelId="{C12989F5-3F11-4BDB-8C1C-06C35539D47D}" type="presParOf" srcId="{D218E696-A3FB-4F18-A115-3E2550AEB39E}" destId="{268A2940-0D0F-4EE9-A39E-648FB1F22987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93FDE-34C7-422B-96BB-A27EEDFB1E9C}">
      <dsp:nvSpPr>
        <dsp:cNvPr id="0" name=""/>
        <dsp:cNvSpPr/>
      </dsp:nvSpPr>
      <dsp:spPr>
        <a:xfrm>
          <a:off x="622" y="4"/>
          <a:ext cx="2680245" cy="478111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kern="1200" dirty="0" smtClean="0"/>
            <a:t>Alkuvaiheen opinnot</a:t>
          </a:r>
          <a:endParaRPr lang="fi-FI" sz="2800" kern="1200" dirty="0"/>
        </a:p>
      </dsp:txBody>
      <dsp:txXfrm rot="16200000">
        <a:off x="-1691611" y="1692238"/>
        <a:ext cx="3920517" cy="536049"/>
      </dsp:txXfrm>
    </dsp:sp>
    <dsp:sp modelId="{EB525A7E-D2A2-438C-92EF-9C9D0B883853}">
      <dsp:nvSpPr>
        <dsp:cNvPr id="0" name=""/>
        <dsp:cNvSpPr/>
      </dsp:nvSpPr>
      <dsp:spPr>
        <a:xfrm>
          <a:off x="536671" y="4"/>
          <a:ext cx="1996783" cy="478111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Ensihoitotyön ja hoitotieteen perusteet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18 op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Ensihoitotyötä tukevat opinnot 5 op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Kliinisen hoitotyön perusteet 24 op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Lääkehoito ja nestehoidon perusteet 9 op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Kieliopinnot 6 op</a:t>
          </a:r>
          <a:endParaRPr lang="fi-FI" sz="1400" kern="1200" dirty="0"/>
        </a:p>
      </dsp:txBody>
      <dsp:txXfrm>
        <a:off x="536671" y="4"/>
        <a:ext cx="1996783" cy="4781118"/>
      </dsp:txXfrm>
    </dsp:sp>
    <dsp:sp modelId="{D560B74A-17DA-43DD-BAF8-89E8D3EF743F}">
      <dsp:nvSpPr>
        <dsp:cNvPr id="0" name=""/>
        <dsp:cNvSpPr/>
      </dsp:nvSpPr>
      <dsp:spPr>
        <a:xfrm>
          <a:off x="2774677" y="4"/>
          <a:ext cx="2680245" cy="478111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120015" bIns="0" numCol="1" spcCol="1270" anchor="t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700" kern="1200" dirty="0" smtClean="0"/>
            <a:t>Keskivaiheen opinnot</a:t>
          </a:r>
          <a:endParaRPr lang="fi-FI" sz="2700" kern="1200" dirty="0"/>
        </a:p>
      </dsp:txBody>
      <dsp:txXfrm rot="16200000">
        <a:off x="1082443" y="1692238"/>
        <a:ext cx="3920517" cy="536049"/>
      </dsp:txXfrm>
    </dsp:sp>
    <dsp:sp modelId="{588CD3BD-5CC8-4650-A13F-EDB59C1AF2F2}">
      <dsp:nvSpPr>
        <dsp:cNvPr id="0" name=""/>
        <dsp:cNvSpPr/>
      </dsp:nvSpPr>
      <dsp:spPr>
        <a:xfrm rot="5400000">
          <a:off x="2551634" y="2557496"/>
          <a:ext cx="472887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A433ED-98BE-4060-A436-8A3114D64793}">
      <dsp:nvSpPr>
        <dsp:cNvPr id="0" name=""/>
        <dsp:cNvSpPr/>
      </dsp:nvSpPr>
      <dsp:spPr>
        <a:xfrm>
          <a:off x="3310726" y="4"/>
          <a:ext cx="1996783" cy="478111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Ensihoidon perusosaaminen 21 op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Avoterveydenhuolto ja gerontologinen hoitotyö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8 op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Kliininen hoitotyö 36 op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Ensihoitotyötä tukevat opinnot 5 op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Mielenterveys- ja päihdehoitotyö 9 op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Nainen, perhe ja lapsi hoitotyön asiakkaana 17 op</a:t>
          </a:r>
          <a:endParaRPr lang="fi-FI" sz="1400" kern="1200" dirty="0"/>
        </a:p>
      </dsp:txBody>
      <dsp:txXfrm>
        <a:off x="3310726" y="4"/>
        <a:ext cx="1996783" cy="4781118"/>
      </dsp:txXfrm>
    </dsp:sp>
    <dsp:sp modelId="{E4056D9C-70C7-41A6-BBE3-03E5D568CD89}">
      <dsp:nvSpPr>
        <dsp:cNvPr id="0" name=""/>
        <dsp:cNvSpPr/>
      </dsp:nvSpPr>
      <dsp:spPr>
        <a:xfrm>
          <a:off x="5548731" y="4"/>
          <a:ext cx="2680245" cy="478111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120015" bIns="0" numCol="1" spcCol="1270" anchor="t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700" kern="1200" dirty="0" smtClean="0"/>
            <a:t>Loppuvaiheen opinnot</a:t>
          </a:r>
          <a:endParaRPr lang="fi-FI" sz="2700" kern="1200" dirty="0"/>
        </a:p>
      </dsp:txBody>
      <dsp:txXfrm rot="16200000">
        <a:off x="3856497" y="1692238"/>
        <a:ext cx="3920517" cy="536049"/>
      </dsp:txXfrm>
    </dsp:sp>
    <dsp:sp modelId="{DC29FFFC-9374-4917-BD9A-1C7E5EE662AA}">
      <dsp:nvSpPr>
        <dsp:cNvPr id="0" name=""/>
        <dsp:cNvSpPr/>
      </dsp:nvSpPr>
      <dsp:spPr>
        <a:xfrm rot="5400000">
          <a:off x="5325688" y="2557496"/>
          <a:ext cx="472887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8A2940-0D0F-4EE9-A39E-648FB1F22987}">
      <dsp:nvSpPr>
        <dsp:cNvPr id="0" name=""/>
        <dsp:cNvSpPr/>
      </dsp:nvSpPr>
      <dsp:spPr>
        <a:xfrm>
          <a:off x="6084780" y="4"/>
          <a:ext cx="1996783" cy="478111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Ensihoitotyön syventävät ammattiopinnot 52 op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Hoitotyön ja ensihoitotyön kehittäminen ja johtaminen 10 op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Opinnäytetyö 15 op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Vapaasti valittavat opinnot 5 op</a:t>
          </a:r>
          <a:endParaRPr lang="fi-FI" sz="1400" kern="1200" dirty="0"/>
        </a:p>
      </dsp:txBody>
      <dsp:txXfrm>
        <a:off x="6084780" y="4"/>
        <a:ext cx="1996783" cy="47811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261C-9883-4997-9535-EA15B75A5B6C}" type="datetimeFigureOut">
              <a:rPr lang="fi-FI" smtClean="0"/>
              <a:t>12.9.2014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27D9-7FA9-4871-8AE9-67808469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820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261C-9883-4997-9535-EA15B75A5B6C}" type="datetimeFigureOut">
              <a:rPr lang="fi-FI" smtClean="0"/>
              <a:t>12.9.2014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27D9-7FA9-4871-8AE9-67808469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784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261C-9883-4997-9535-EA15B75A5B6C}" type="datetimeFigureOut">
              <a:rPr lang="fi-FI" smtClean="0"/>
              <a:t>12.9.2014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27D9-7FA9-4871-8AE9-67808469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313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261C-9883-4997-9535-EA15B75A5B6C}" type="datetimeFigureOut">
              <a:rPr lang="fi-FI" smtClean="0"/>
              <a:t>12.9.2014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27D9-7FA9-4871-8AE9-67808469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858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261C-9883-4997-9535-EA15B75A5B6C}" type="datetimeFigureOut">
              <a:rPr lang="fi-FI" smtClean="0"/>
              <a:t>12.9.2014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27D9-7FA9-4871-8AE9-67808469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951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261C-9883-4997-9535-EA15B75A5B6C}" type="datetimeFigureOut">
              <a:rPr lang="fi-FI" smtClean="0"/>
              <a:t>12.9.2014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27D9-7FA9-4871-8AE9-67808469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311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261C-9883-4997-9535-EA15B75A5B6C}" type="datetimeFigureOut">
              <a:rPr lang="fi-FI" smtClean="0"/>
              <a:t>12.9.2014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27D9-7FA9-4871-8AE9-67808469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818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261C-9883-4997-9535-EA15B75A5B6C}" type="datetimeFigureOut">
              <a:rPr lang="fi-FI" smtClean="0"/>
              <a:t>12.9.2014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27D9-7FA9-4871-8AE9-67808469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225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261C-9883-4997-9535-EA15B75A5B6C}" type="datetimeFigureOut">
              <a:rPr lang="fi-FI" smtClean="0"/>
              <a:t>12.9.2014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27D9-7FA9-4871-8AE9-67808469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530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261C-9883-4997-9535-EA15B75A5B6C}" type="datetimeFigureOut">
              <a:rPr lang="fi-FI" smtClean="0"/>
              <a:t>12.9.2014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27D9-7FA9-4871-8AE9-67808469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203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261C-9883-4997-9535-EA15B75A5B6C}" type="datetimeFigureOut">
              <a:rPr lang="fi-FI" smtClean="0"/>
              <a:t>12.9.2014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27D9-7FA9-4871-8AE9-67808469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538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2261C-9883-4997-9535-EA15B75A5B6C}" type="datetimeFigureOut">
              <a:rPr lang="fi-FI" smtClean="0"/>
              <a:t>12.9.2014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827D9-7FA9-4871-8AE9-67808469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68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Ensihoitajakoulutuksen rakenne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53928"/>
              </p:ext>
            </p:extLst>
          </p:nvPr>
        </p:nvGraphicFramePr>
        <p:xfrm>
          <a:off x="457200" y="1600200"/>
          <a:ext cx="8229600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5877272"/>
            <a:ext cx="51845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dirty="0" smtClean="0"/>
              <a:t>   Opinnot sisältävät harjoittelua yhteensä 84 op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086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94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Ensihoitajakoulutuksen rakenne</vt:lpstr>
    </vt:vector>
  </TitlesOfParts>
  <Company>Tampereen ammattikorkeakoulu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TAMK</dc:creator>
  <cp:lastModifiedBy>TAMK</cp:lastModifiedBy>
  <cp:revision>10</cp:revision>
  <dcterms:created xsi:type="dcterms:W3CDTF">2014-05-06T18:38:13Z</dcterms:created>
  <dcterms:modified xsi:type="dcterms:W3CDTF">2014-09-12T13:55:50Z</dcterms:modified>
</cp:coreProperties>
</file>